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3" r:id="rId2"/>
    <p:sldId id="291" r:id="rId3"/>
    <p:sldId id="281" r:id="rId4"/>
    <p:sldId id="282" r:id="rId5"/>
  </p:sldIdLst>
  <p:sldSz cx="12192000" cy="6858000"/>
  <p:notesSz cx="6794500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18B"/>
    <a:srgbClr val="E1EFD9"/>
    <a:srgbClr val="FD6F6F"/>
    <a:srgbClr val="FFF4D1"/>
    <a:srgbClr val="FFABAB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2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4682" cy="497505"/>
          </a:xfrm>
          <a:prstGeom prst="rect">
            <a:avLst/>
          </a:prstGeom>
        </p:spPr>
        <p:txBody>
          <a:bodyPr vert="horz" lIns="62979" tIns="31489" rIns="62979" bIns="31489" rtlCol="0"/>
          <a:lstStyle>
            <a:lvl1pPr algn="l">
              <a:defRPr sz="8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732" y="2"/>
            <a:ext cx="2944682" cy="497505"/>
          </a:xfrm>
          <a:prstGeom prst="rect">
            <a:avLst/>
          </a:prstGeom>
        </p:spPr>
        <p:txBody>
          <a:bodyPr vert="horz" lIns="62979" tIns="31489" rIns="62979" bIns="31489" rtlCol="0"/>
          <a:lstStyle>
            <a:lvl1pPr algn="r">
              <a:defRPr sz="800"/>
            </a:lvl1pPr>
          </a:lstStyle>
          <a:p>
            <a:fld id="{A12468F5-41C1-4AF8-AAC2-A296E99B7606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7513" y="1239838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979" tIns="31489" rIns="62979" bIns="3148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24" y="4779551"/>
            <a:ext cx="5436252" cy="3910839"/>
          </a:xfrm>
          <a:prstGeom prst="rect">
            <a:avLst/>
          </a:prstGeom>
        </p:spPr>
        <p:txBody>
          <a:bodyPr vert="horz" lIns="62979" tIns="31489" rIns="62979" bIns="3148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896"/>
            <a:ext cx="2944682" cy="497505"/>
          </a:xfrm>
          <a:prstGeom prst="rect">
            <a:avLst/>
          </a:prstGeom>
        </p:spPr>
        <p:txBody>
          <a:bodyPr vert="horz" lIns="62979" tIns="31489" rIns="62979" bIns="31489" rtlCol="0" anchor="b"/>
          <a:lstStyle>
            <a:lvl1pPr algn="l">
              <a:defRPr sz="8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732" y="9433896"/>
            <a:ext cx="2944682" cy="497505"/>
          </a:xfrm>
          <a:prstGeom prst="rect">
            <a:avLst/>
          </a:prstGeom>
        </p:spPr>
        <p:txBody>
          <a:bodyPr vert="horz" lIns="62979" tIns="31489" rIns="62979" bIns="31489" rtlCol="0" anchor="b"/>
          <a:lstStyle>
            <a:lvl1pPr algn="r">
              <a:defRPr sz="800"/>
            </a:lvl1pPr>
          </a:lstStyle>
          <a:p>
            <a:fld id="{A4B8D7D8-B5A4-4B40-8B91-75A08838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893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93FA-7828-460A-B1E6-D3F0D725409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249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615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803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131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358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397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719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99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358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959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511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94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B2F51-B1F1-47EE-8BDB-DFC54950D2FD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1961A-9983-4F72-9C4F-734C0EC79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602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7060" y="-6201"/>
            <a:ext cx="12192000" cy="54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ru-RU" sz="1600" b="1" dirty="0">
                <a:ln w="9525">
                  <a:solidFill>
                    <a:schemeClr val="accent2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Calibri"/>
              </a:rPr>
              <a:t>Информация о работе муниципальных образований в системе АСУ БИОКС 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ru-RU" sz="1600" b="1" dirty="0">
                <a:ln w="9525">
                  <a:solidFill>
                    <a:schemeClr val="accent2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Calibri"/>
              </a:rPr>
              <a:t>по внесению изменений в АИП МО на 2015-2017 годы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769022"/>
              </p:ext>
            </p:extLst>
          </p:nvPr>
        </p:nvGraphicFramePr>
        <p:xfrm>
          <a:off x="1237226" y="1503284"/>
          <a:ext cx="9373109" cy="5251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3947"/>
                <a:gridCol w="3431659"/>
                <a:gridCol w="939114"/>
                <a:gridCol w="1136822"/>
                <a:gridCol w="1021491"/>
                <a:gridCol w="1178011"/>
                <a:gridCol w="972065"/>
              </a:tblGrid>
              <a:tr h="498514">
                <a:tc rowSpan="2"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 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1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муниципального образования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Программная часть, 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мероприятий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Непрограммная часть, </a:t>
                      </a: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мероприятий</a:t>
                      </a:r>
                      <a:endParaRPr kumimoji="0" lang="ru-R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Замечания по титулу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</a:tr>
              <a:tr h="32127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проекте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Представлено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проекте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Представлено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28686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0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Городской округ Балашиха (</a:t>
                      </a:r>
                      <a:r>
                        <a:rPr lang="ru-RU" sz="10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Железнодородный</a:t>
                      </a:r>
                      <a:r>
                        <a:rPr lang="ru-RU" sz="10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Бронницы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Городской округ Дзержинский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Долгопрудный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Домодедово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Дубна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Жуковский</a:t>
                      </a: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1EFD9"/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Звенигород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Климовск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Подольск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Городской округ Пущино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Городской округ Реутов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Серпухов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Фрязино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Химки</a:t>
                      </a: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Электросталь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Егорьевский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E1EFD9"/>
                    </a:solidFill>
                  </a:tcPr>
                </a:tc>
              </a:tr>
              <a:tr h="2370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Зарайский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0680835" y="99471"/>
            <a:ext cx="1369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10.11.2015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033097"/>
              </p:ext>
            </p:extLst>
          </p:nvPr>
        </p:nvGraphicFramePr>
        <p:xfrm>
          <a:off x="1235676" y="617839"/>
          <a:ext cx="8402594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8349"/>
                <a:gridCol w="943447"/>
                <a:gridCol w="1149533"/>
                <a:gridCol w="1032699"/>
                <a:gridCol w="1158566"/>
              </a:tblGrid>
              <a:tr h="21791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Программная часть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Непрограммная часть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1791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2748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Всего по проекту АИП МО</a:t>
                      </a:r>
                      <a:endParaRPr lang="ru-RU" sz="1100" b="1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217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7060" y="-6201"/>
            <a:ext cx="12192000" cy="54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ru-RU" sz="1600" b="1" dirty="0">
                <a:ln w="9525">
                  <a:solidFill>
                    <a:schemeClr val="accent2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Calibri"/>
              </a:rPr>
              <a:t>Информация о работе муниципальных образований в системе АСУ БИОКС 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ru-RU" sz="1600" b="1" dirty="0">
                <a:ln w="9525">
                  <a:solidFill>
                    <a:schemeClr val="accent2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Calibri"/>
              </a:rPr>
              <a:t>по внесению изменений в АИП МО на 2015-2017 годы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680835" y="99471"/>
            <a:ext cx="1369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10.11.2015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320599"/>
              </p:ext>
            </p:extLst>
          </p:nvPr>
        </p:nvGraphicFramePr>
        <p:xfrm>
          <a:off x="1243914" y="572026"/>
          <a:ext cx="9358183" cy="5941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7458"/>
                <a:gridCol w="3374021"/>
                <a:gridCol w="975724"/>
                <a:gridCol w="1092052"/>
                <a:gridCol w="1087556"/>
                <a:gridCol w="1109602"/>
                <a:gridCol w="971770"/>
              </a:tblGrid>
              <a:tr h="586371">
                <a:tc rowSpan="2"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 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1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муниципального 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Программная часть, 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мероприятий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Непрограммная часть,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мероприятий</a:t>
                      </a:r>
                      <a:endParaRPr kumimoji="0" lang="ru-R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Замечания по титулу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</a:tr>
              <a:tr h="33077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проекте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Представлено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проекте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Представлено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Каширский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Клинский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Коломенский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Красногорский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Лотошинский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Луховицкий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Мытищинский</a:t>
                      </a:r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Орехово-Зуевский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00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Озерский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634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Пушкинский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Раменский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Рузский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Серебряно- </a:t>
                      </a:r>
                      <a:r>
                        <a:rPr lang="ru-RU" sz="1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Прудский</a:t>
                      </a:r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Сергиево- Посадский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00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Солнечногорский</a:t>
                      </a:r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800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Ступинский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634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Чеховский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Шатурский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Шаховский</a:t>
                      </a:r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55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Щелковский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2556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028581"/>
              </p:ext>
            </p:extLst>
          </p:nvPr>
        </p:nvGraphicFramePr>
        <p:xfrm>
          <a:off x="1260392" y="700214"/>
          <a:ext cx="9300516" cy="60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911"/>
                <a:gridCol w="3080088"/>
                <a:gridCol w="1102117"/>
                <a:gridCol w="1171503"/>
                <a:gridCol w="998345"/>
                <a:gridCol w="1159968"/>
                <a:gridCol w="1128584"/>
              </a:tblGrid>
              <a:tr h="405198">
                <a:tc rowSpan="2"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 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муниципального образования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Программная часть,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мероприятий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E18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Непрограммная часть,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мероприятий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Замечания 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титулу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1707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проекте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Представлено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проекте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Представлено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Ивантеевка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</a:t>
                      </a:r>
                      <a:r>
                        <a:rPr lang="ru-RU" sz="1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Власиха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Коломна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</a:t>
                      </a:r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Королев (Юбилейный)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Краснознаменск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Лобня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</a:t>
                      </a:r>
                      <a:r>
                        <a:rPr lang="ru-RU" sz="1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Лосино</a:t>
                      </a:r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-Петровский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Лыткарино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Городской округ Протвино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Городской округ Электрогорск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Волоколамский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Воскресенский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Дмитровский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Истринский</a:t>
                      </a:r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муниципальный район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Ленинский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Люберецкий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Можайский 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Наро-Фоминский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Ногинский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Одинцовский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Павлово - Посадский  муниципальный район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4D1"/>
                    </a:solidFill>
                  </a:tcPr>
                </a:tc>
              </a:tr>
              <a:tr h="2315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Талдомский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E1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E18B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-7060" y="-6201"/>
            <a:ext cx="12192000" cy="54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ru-RU" sz="1600" b="1" dirty="0">
                <a:ln w="9525">
                  <a:solidFill>
                    <a:schemeClr val="accent2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Calibri"/>
              </a:rPr>
              <a:t>Информация о работе муниципальных образований в системе АСУ БИОКС 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ru-RU" sz="1600" b="1" dirty="0">
                <a:ln w="9525">
                  <a:solidFill>
                    <a:schemeClr val="accent2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Calibri"/>
              </a:rPr>
              <a:t>по внесению изменений в АИП МО на 2015-2017 годы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680835" y="107709"/>
            <a:ext cx="1369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10.11.2015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88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996785"/>
              </p:ext>
            </p:extLst>
          </p:nvPr>
        </p:nvGraphicFramePr>
        <p:xfrm>
          <a:off x="2158314" y="799067"/>
          <a:ext cx="8361405" cy="2806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032"/>
                <a:gridCol w="2413687"/>
                <a:gridCol w="906156"/>
                <a:gridCol w="1112108"/>
                <a:gridCol w="881449"/>
                <a:gridCol w="1169773"/>
                <a:gridCol w="1219200"/>
              </a:tblGrid>
              <a:tr h="551938">
                <a:tc rowSpan="2"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муниципального образования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Программная часть,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мероприятий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Непрограммная часть, кол-во мероприятий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Замечания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титулу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27237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проекте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Представлено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проекте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Представлено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5084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EB8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Красноармейск</a:t>
                      </a:r>
                    </a:p>
                  </a:txBody>
                  <a:tcPr marL="9525" marR="9525" marT="9525" marB="0" anchor="ctr">
                    <a:solidFill>
                      <a:srgbClr val="FEB8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EB8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E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EB8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EB8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EB8B8"/>
                    </a:solidFill>
                  </a:tcPr>
                </a:tc>
              </a:tr>
              <a:tr h="31210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Котельники</a:t>
                      </a: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</a:tr>
              <a:tr h="31210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Городской округ Орехово-Зуево</a:t>
                      </a: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</a:tr>
              <a:tr h="33517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Городской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округ Рошаль</a:t>
                      </a: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</a:tr>
              <a:tr h="33611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Серпуховский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муниципальный район</a:t>
                      </a: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ABAB"/>
                    </a:solidFill>
                  </a:tcPr>
                </a:tc>
              </a:tr>
              <a:tr h="33611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Подольский муниципальный район</a:t>
                      </a: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D6F6F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680835" y="99471"/>
            <a:ext cx="1369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10.11.2015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7060" y="-6201"/>
            <a:ext cx="12192000" cy="54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ru-RU" sz="1600" b="1" dirty="0">
                <a:ln w="9525">
                  <a:solidFill>
                    <a:schemeClr val="accent2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Calibri"/>
              </a:rPr>
              <a:t>Информация о работе муниципальных образований в системе АСУ БИОКС 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ru-RU" sz="1600" b="1" dirty="0">
                <a:ln w="9525">
                  <a:solidFill>
                    <a:schemeClr val="accent2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Calibri"/>
              </a:rPr>
              <a:t>по внесению изменений в АИП МО на 2015-2017 годы</a:t>
            </a:r>
          </a:p>
        </p:txBody>
      </p:sp>
    </p:spTree>
    <p:extLst>
      <p:ext uri="{BB962C8B-B14F-4D97-AF65-F5344CB8AC3E}">
        <p14:creationId xmlns:p14="http://schemas.microsoft.com/office/powerpoint/2010/main" val="8311842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3172</TotalTime>
  <Words>800</Words>
  <Application>Microsoft Office PowerPoint</Application>
  <PresentationFormat>Широкоэкранный</PresentationFormat>
  <Paragraphs>540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Юрова Вера Львовна</dc:creator>
  <cp:lastModifiedBy>Болотин Алексей Алексеевич</cp:lastModifiedBy>
  <cp:revision>244</cp:revision>
  <cp:lastPrinted>2015-11-09T09:49:51Z</cp:lastPrinted>
  <dcterms:created xsi:type="dcterms:W3CDTF">2015-08-25T06:24:34Z</dcterms:created>
  <dcterms:modified xsi:type="dcterms:W3CDTF">2015-11-10T08:48:48Z</dcterms:modified>
</cp:coreProperties>
</file>